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4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5143500" type="screen16x9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2" d="100"/>
          <a:sy n="102" d="100"/>
        </p:scale>
        <p:origin x="-420" y="2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340153810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9" name="Shape 6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5" name="Shape 7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2" name="Shape 8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$ENO$ BALL HARD OR DIE.</a:t>
            </a:r>
          </a:p>
          <a:p>
            <a:pPr>
              <a:spcBef>
                <a:spcPts val="0"/>
              </a:spcBef>
              <a:buNone/>
            </a:pPr>
            <a:r>
              <a:rPr lang="en"/>
              <a:t>KD ISNT GOOD AND B-BALL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9" name="Shape 8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7" name="Shape 9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04" name="Shape 10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11" name="Shape 11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17" name="Shape 11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685800" y="1046558"/>
            <a:ext cx="7772400" cy="11025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buClr>
                <a:srgbClr val="FFA711"/>
              </a:buClr>
              <a:buSzPct val="100000"/>
              <a:defRPr sz="4800" b="1">
                <a:solidFill>
                  <a:srgbClr val="FFA711"/>
                </a:solidFill>
              </a:defRPr>
            </a:lvl1pPr>
            <a:lvl2pPr>
              <a:spcBef>
                <a:spcPts val="0"/>
              </a:spcBef>
              <a:buClr>
                <a:srgbClr val="FFA711"/>
              </a:buClr>
              <a:buSzPct val="100000"/>
              <a:defRPr sz="4800" b="1">
                <a:solidFill>
                  <a:srgbClr val="FFA711"/>
                </a:solidFill>
              </a:defRPr>
            </a:lvl2pPr>
            <a:lvl3pPr>
              <a:spcBef>
                <a:spcPts val="0"/>
              </a:spcBef>
              <a:buClr>
                <a:srgbClr val="FFA711"/>
              </a:buClr>
              <a:buSzPct val="100000"/>
              <a:defRPr sz="4800" b="1">
                <a:solidFill>
                  <a:srgbClr val="FFA711"/>
                </a:solidFill>
              </a:defRPr>
            </a:lvl3pPr>
            <a:lvl4pPr>
              <a:spcBef>
                <a:spcPts val="0"/>
              </a:spcBef>
              <a:buClr>
                <a:srgbClr val="FFA711"/>
              </a:buClr>
              <a:buSzPct val="100000"/>
              <a:defRPr sz="4800" b="1">
                <a:solidFill>
                  <a:srgbClr val="FFA711"/>
                </a:solidFill>
              </a:defRPr>
            </a:lvl4pPr>
            <a:lvl5pPr>
              <a:spcBef>
                <a:spcPts val="0"/>
              </a:spcBef>
              <a:buClr>
                <a:srgbClr val="FFA711"/>
              </a:buClr>
              <a:buSzPct val="100000"/>
              <a:defRPr sz="4800" b="1">
                <a:solidFill>
                  <a:srgbClr val="FFA711"/>
                </a:solidFill>
              </a:defRPr>
            </a:lvl5pPr>
            <a:lvl6pPr>
              <a:spcBef>
                <a:spcPts val="0"/>
              </a:spcBef>
              <a:buClr>
                <a:srgbClr val="FFA711"/>
              </a:buClr>
              <a:buSzPct val="100000"/>
              <a:defRPr sz="4800" b="1">
                <a:solidFill>
                  <a:srgbClr val="FFA711"/>
                </a:solidFill>
              </a:defRPr>
            </a:lvl6pPr>
            <a:lvl7pPr>
              <a:spcBef>
                <a:spcPts val="0"/>
              </a:spcBef>
              <a:buClr>
                <a:srgbClr val="FFA711"/>
              </a:buClr>
              <a:buSzPct val="100000"/>
              <a:defRPr sz="4800" b="1">
                <a:solidFill>
                  <a:srgbClr val="FFA711"/>
                </a:solidFill>
              </a:defRPr>
            </a:lvl7pPr>
            <a:lvl8pPr>
              <a:spcBef>
                <a:spcPts val="0"/>
              </a:spcBef>
              <a:buClr>
                <a:srgbClr val="FFA711"/>
              </a:buClr>
              <a:buSzPct val="100000"/>
              <a:defRPr sz="4800" b="1">
                <a:solidFill>
                  <a:srgbClr val="FFA711"/>
                </a:solidFill>
              </a:defRPr>
            </a:lvl8pPr>
            <a:lvl9pPr>
              <a:spcBef>
                <a:spcPts val="0"/>
              </a:spcBef>
              <a:buClr>
                <a:srgbClr val="FFA711"/>
              </a:buClr>
              <a:buSzPct val="100000"/>
              <a:defRPr sz="4800" b="1">
                <a:solidFill>
                  <a:srgbClr val="FFA711"/>
                </a:solidFill>
              </a:defRPr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685800" y="2182817"/>
            <a:ext cx="7772400" cy="8387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None/>
              <a:defRPr/>
            </a:lvl1pPr>
            <a:lvl2pPr>
              <a:spcBef>
                <a:spcPts val="0"/>
              </a:spcBef>
              <a:buSzPct val="100000"/>
              <a:buNone/>
              <a:defRPr sz="3200"/>
            </a:lvl2pPr>
            <a:lvl3pPr>
              <a:spcBef>
                <a:spcPts val="0"/>
              </a:spcBef>
              <a:buSzPct val="100000"/>
              <a:buNone/>
              <a:defRPr sz="3200"/>
            </a:lvl3pPr>
            <a:lvl4pPr>
              <a:spcBef>
                <a:spcPts val="0"/>
              </a:spcBef>
              <a:buSzPct val="100000"/>
              <a:buNone/>
              <a:defRPr sz="3200"/>
            </a:lvl4pPr>
            <a:lvl5pPr>
              <a:spcBef>
                <a:spcPts val="0"/>
              </a:spcBef>
              <a:buSzPct val="100000"/>
              <a:buNone/>
              <a:defRPr sz="3200"/>
            </a:lvl5pPr>
            <a:lvl6pPr>
              <a:spcBef>
                <a:spcPts val="0"/>
              </a:spcBef>
              <a:buSzPct val="100000"/>
              <a:buNone/>
              <a:defRPr sz="3200"/>
            </a:lvl6pPr>
            <a:lvl7pPr>
              <a:spcBef>
                <a:spcPts val="0"/>
              </a:spcBef>
              <a:buSzPct val="100000"/>
              <a:buNone/>
              <a:defRPr sz="3200"/>
            </a:lvl7pPr>
            <a:lvl8pPr>
              <a:spcBef>
                <a:spcPts val="0"/>
              </a:spcBef>
              <a:buSzPct val="100000"/>
              <a:buNone/>
              <a:defRPr sz="3200"/>
            </a:lvl8pPr>
            <a:lvl9pPr>
              <a:spcBef>
                <a:spcPts val="0"/>
              </a:spcBef>
              <a:buSzPct val="100000"/>
              <a:buNone/>
              <a:defRPr sz="3200"/>
            </a:lvl9pPr>
          </a:lstStyle>
          <a:p>
            <a:endParaRPr/>
          </a:p>
        </p:txBody>
      </p:sp>
      <p:grpSp>
        <p:nvGrpSpPr>
          <p:cNvPr id="12" name="Shape 12"/>
          <p:cNvGrpSpPr/>
          <p:nvPr/>
        </p:nvGrpSpPr>
        <p:grpSpPr>
          <a:xfrm>
            <a:off x="0" y="3461599"/>
            <a:ext cx="9144000" cy="1647971"/>
            <a:chOff x="0" y="3690482"/>
            <a:chExt cx="9144000" cy="850171"/>
          </a:xfrm>
        </p:grpSpPr>
        <p:sp>
          <p:nvSpPr>
            <p:cNvPr id="13" name="Shape 13"/>
            <p:cNvSpPr/>
            <p:nvPr/>
          </p:nvSpPr>
          <p:spPr>
            <a:xfrm>
              <a:off x="0" y="4419321"/>
              <a:ext cx="9144000" cy="72000"/>
            </a:xfrm>
            <a:prstGeom prst="rect">
              <a:avLst/>
            </a:prstGeom>
            <a:solidFill>
              <a:schemeClr val="lt2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4" name="Shape 14"/>
            <p:cNvSpPr/>
            <p:nvPr/>
          </p:nvSpPr>
          <p:spPr>
            <a:xfrm>
              <a:off x="0" y="3774403"/>
              <a:ext cx="9144000" cy="1185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" name="Shape 15"/>
            <p:cNvSpPr/>
            <p:nvPr/>
          </p:nvSpPr>
          <p:spPr>
            <a:xfrm>
              <a:off x="0" y="3875339"/>
              <a:ext cx="9144000" cy="11669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6" name="Shape 16"/>
            <p:cNvSpPr/>
            <p:nvPr/>
          </p:nvSpPr>
          <p:spPr>
            <a:xfrm>
              <a:off x="0" y="3956051"/>
              <a:ext cx="9144000" cy="18240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" name="Shape 17"/>
            <p:cNvSpPr/>
            <p:nvPr/>
          </p:nvSpPr>
          <p:spPr>
            <a:xfrm>
              <a:off x="0" y="4186767"/>
              <a:ext cx="9144000" cy="133799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8" name="Shape 18"/>
            <p:cNvSpPr/>
            <p:nvPr/>
          </p:nvSpPr>
          <p:spPr>
            <a:xfrm>
              <a:off x="0" y="4320625"/>
              <a:ext cx="9144000" cy="72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9" name="Shape 19"/>
            <p:cNvSpPr/>
            <p:nvPr/>
          </p:nvSpPr>
          <p:spPr>
            <a:xfrm>
              <a:off x="0" y="4478853"/>
              <a:ext cx="9144000" cy="618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0" name="Shape 20"/>
            <p:cNvSpPr/>
            <p:nvPr/>
          </p:nvSpPr>
          <p:spPr>
            <a:xfrm>
              <a:off x="0" y="3690482"/>
              <a:ext cx="9144000" cy="45600"/>
            </a:xfrm>
            <a:prstGeom prst="rect">
              <a:avLst/>
            </a:prstGeom>
            <a:solidFill>
              <a:srgbClr val="FFA711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21" name="Shape 21"/>
          <p:cNvSpPr txBox="1">
            <a:spLocks noGrp="1"/>
          </p:cNvSpPr>
          <p:nvPr>
            <p:ph type="sldNum" idx="12"/>
          </p:nvPr>
        </p:nvSpPr>
        <p:spPr>
          <a:xfrm>
            <a:off x="8607475" y="4922273"/>
            <a:ext cx="548699" cy="2211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>
                <a:solidFill>
                  <a:schemeClr val="dk2"/>
                </a:solidFill>
              </a:defRPr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>
              <a:spcBef>
                <a:spcPts val="0"/>
              </a:spcBef>
              <a:defRPr>
                <a:solidFill>
                  <a:srgbClr val="FFA711"/>
                </a:solidFill>
              </a:defRPr>
            </a:lvl1pPr>
            <a:lvl2pPr>
              <a:spcBef>
                <a:spcPts val="0"/>
              </a:spcBef>
              <a:defRPr>
                <a:solidFill>
                  <a:srgbClr val="FFA711"/>
                </a:solidFill>
              </a:defRPr>
            </a:lvl2pPr>
            <a:lvl3pPr>
              <a:spcBef>
                <a:spcPts val="0"/>
              </a:spcBef>
              <a:defRPr>
                <a:solidFill>
                  <a:srgbClr val="FFA711"/>
                </a:solidFill>
              </a:defRPr>
            </a:lvl3pPr>
            <a:lvl4pPr>
              <a:spcBef>
                <a:spcPts val="0"/>
              </a:spcBef>
              <a:defRPr>
                <a:solidFill>
                  <a:srgbClr val="FFA711"/>
                </a:solidFill>
              </a:defRPr>
            </a:lvl4pPr>
            <a:lvl5pPr>
              <a:spcBef>
                <a:spcPts val="0"/>
              </a:spcBef>
              <a:defRPr>
                <a:solidFill>
                  <a:srgbClr val="FFA711"/>
                </a:solidFill>
              </a:defRPr>
            </a:lvl5pPr>
            <a:lvl6pPr>
              <a:spcBef>
                <a:spcPts val="0"/>
              </a:spcBef>
              <a:defRPr>
                <a:solidFill>
                  <a:srgbClr val="FFA711"/>
                </a:solidFill>
              </a:defRPr>
            </a:lvl6pPr>
            <a:lvl7pPr>
              <a:spcBef>
                <a:spcPts val="0"/>
              </a:spcBef>
              <a:defRPr>
                <a:solidFill>
                  <a:srgbClr val="FFA711"/>
                </a:solidFill>
              </a:defRPr>
            </a:lvl7pPr>
            <a:lvl8pPr>
              <a:spcBef>
                <a:spcPts val="0"/>
              </a:spcBef>
              <a:defRPr>
                <a:solidFill>
                  <a:srgbClr val="FFA711"/>
                </a:solidFill>
              </a:defRPr>
            </a:lvl8pPr>
            <a:lvl9pPr>
              <a:spcBef>
                <a:spcPts val="0"/>
              </a:spcBef>
              <a:defRPr>
                <a:solidFill>
                  <a:srgbClr val="FFA711"/>
                </a:solidFill>
              </a:defRPr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2669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grpSp>
        <p:nvGrpSpPr>
          <p:cNvPr id="25" name="Shape 25"/>
          <p:cNvGrpSpPr/>
          <p:nvPr/>
        </p:nvGrpSpPr>
        <p:grpSpPr>
          <a:xfrm>
            <a:off x="0" y="4559110"/>
            <a:ext cx="9144000" cy="584536"/>
            <a:chOff x="0" y="3690482"/>
            <a:chExt cx="9144000" cy="301556"/>
          </a:xfrm>
        </p:grpSpPr>
        <p:sp>
          <p:nvSpPr>
            <p:cNvPr id="26" name="Shape 26"/>
            <p:cNvSpPr/>
            <p:nvPr/>
          </p:nvSpPr>
          <p:spPr>
            <a:xfrm>
              <a:off x="0" y="3774403"/>
              <a:ext cx="9144000" cy="1185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7" name="Shape 27"/>
            <p:cNvSpPr/>
            <p:nvPr/>
          </p:nvSpPr>
          <p:spPr>
            <a:xfrm>
              <a:off x="0" y="3875339"/>
              <a:ext cx="9144000" cy="116699"/>
            </a:xfrm>
            <a:prstGeom prst="rect">
              <a:avLst/>
            </a:prstGeom>
            <a:solidFill>
              <a:schemeClr val="lt2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8" name="Shape 28"/>
            <p:cNvSpPr/>
            <p:nvPr/>
          </p:nvSpPr>
          <p:spPr>
            <a:xfrm>
              <a:off x="0" y="3690482"/>
              <a:ext cx="9144000" cy="45600"/>
            </a:xfrm>
            <a:prstGeom prst="rect">
              <a:avLst/>
            </a:prstGeom>
            <a:solidFill>
              <a:srgbClr val="FF6428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29" name="Shape 29"/>
          <p:cNvSpPr txBox="1">
            <a:spLocks noGrp="1"/>
          </p:cNvSpPr>
          <p:nvPr>
            <p:ph type="sldNum" idx="12"/>
          </p:nvPr>
        </p:nvSpPr>
        <p:spPr>
          <a:xfrm>
            <a:off x="8607475" y="4922273"/>
            <a:ext cx="548699" cy="2211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>
                <a:solidFill>
                  <a:schemeClr val="dk2"/>
                </a:solidFill>
              </a:defRPr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4038599" cy="32669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2800"/>
            </a:lvl1pPr>
            <a:lvl2pPr>
              <a:spcBef>
                <a:spcPts val="0"/>
              </a:spcBef>
              <a:defRPr sz="2400"/>
            </a:lvl2pPr>
            <a:lvl3pPr>
              <a:spcBef>
                <a:spcPts val="0"/>
              </a:spcBef>
              <a:defRPr sz="2000"/>
            </a:lvl3pPr>
            <a:lvl4pPr>
              <a:spcBef>
                <a:spcPts val="0"/>
              </a:spcBef>
              <a:defRPr sz="1800"/>
            </a:lvl4pPr>
            <a:lvl5pPr>
              <a:spcBef>
                <a:spcPts val="0"/>
              </a:spcBef>
              <a:defRPr sz="1800"/>
            </a:lvl5pPr>
            <a:lvl6pPr>
              <a:spcBef>
                <a:spcPts val="0"/>
              </a:spcBef>
              <a:defRPr sz="1800"/>
            </a:lvl6pPr>
            <a:lvl7pPr>
              <a:spcBef>
                <a:spcPts val="0"/>
              </a:spcBef>
              <a:defRPr sz="1800"/>
            </a:lvl7pPr>
            <a:lvl8pPr>
              <a:spcBef>
                <a:spcPts val="0"/>
              </a:spcBef>
              <a:defRPr sz="1800"/>
            </a:lvl8pPr>
            <a:lvl9pPr>
              <a:spcBef>
                <a:spcPts val="0"/>
              </a:spcBef>
              <a:defRPr sz="1800"/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body" idx="2"/>
          </p:nvPr>
        </p:nvSpPr>
        <p:spPr>
          <a:xfrm>
            <a:off x="4648200" y="1200150"/>
            <a:ext cx="4038599" cy="32669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2800"/>
            </a:lvl1pPr>
            <a:lvl2pPr>
              <a:spcBef>
                <a:spcPts val="0"/>
              </a:spcBef>
              <a:defRPr sz="2400"/>
            </a:lvl2pPr>
            <a:lvl3pPr>
              <a:spcBef>
                <a:spcPts val="0"/>
              </a:spcBef>
              <a:defRPr sz="2000"/>
            </a:lvl3pPr>
            <a:lvl4pPr>
              <a:spcBef>
                <a:spcPts val="0"/>
              </a:spcBef>
              <a:defRPr sz="1800"/>
            </a:lvl4pPr>
            <a:lvl5pPr>
              <a:spcBef>
                <a:spcPts val="0"/>
              </a:spcBef>
              <a:defRPr sz="1800"/>
            </a:lvl5pPr>
            <a:lvl6pPr>
              <a:spcBef>
                <a:spcPts val="0"/>
              </a:spcBef>
              <a:defRPr sz="1800"/>
            </a:lvl6pPr>
            <a:lvl7pPr>
              <a:spcBef>
                <a:spcPts val="0"/>
              </a:spcBef>
              <a:defRPr sz="1800"/>
            </a:lvl7pPr>
            <a:lvl8pPr>
              <a:spcBef>
                <a:spcPts val="0"/>
              </a:spcBef>
              <a:defRPr sz="1800"/>
            </a:lvl8pPr>
            <a:lvl9pPr>
              <a:spcBef>
                <a:spcPts val="0"/>
              </a:spcBef>
              <a:defRPr sz="1800"/>
            </a:lvl9pPr>
          </a:lstStyle>
          <a:p>
            <a:endParaRPr/>
          </a:p>
        </p:txBody>
      </p:sp>
      <p:grpSp>
        <p:nvGrpSpPr>
          <p:cNvPr id="34" name="Shape 34"/>
          <p:cNvGrpSpPr/>
          <p:nvPr/>
        </p:nvGrpSpPr>
        <p:grpSpPr>
          <a:xfrm>
            <a:off x="0" y="4559110"/>
            <a:ext cx="9144000" cy="584536"/>
            <a:chOff x="0" y="3690482"/>
            <a:chExt cx="9144000" cy="301556"/>
          </a:xfrm>
        </p:grpSpPr>
        <p:sp>
          <p:nvSpPr>
            <p:cNvPr id="35" name="Shape 35"/>
            <p:cNvSpPr/>
            <p:nvPr/>
          </p:nvSpPr>
          <p:spPr>
            <a:xfrm>
              <a:off x="0" y="3774403"/>
              <a:ext cx="9144000" cy="1185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6" name="Shape 36"/>
            <p:cNvSpPr/>
            <p:nvPr/>
          </p:nvSpPr>
          <p:spPr>
            <a:xfrm>
              <a:off x="0" y="3875339"/>
              <a:ext cx="9144000" cy="116699"/>
            </a:xfrm>
            <a:prstGeom prst="rect">
              <a:avLst/>
            </a:prstGeom>
            <a:solidFill>
              <a:srgbClr val="E9E0C9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7" name="Shape 37"/>
            <p:cNvSpPr/>
            <p:nvPr/>
          </p:nvSpPr>
          <p:spPr>
            <a:xfrm>
              <a:off x="0" y="3690482"/>
              <a:ext cx="9144000" cy="45600"/>
            </a:xfrm>
            <a:prstGeom prst="rect">
              <a:avLst/>
            </a:prstGeom>
            <a:solidFill>
              <a:srgbClr val="FFA711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38" name="Shape 38"/>
          <p:cNvSpPr txBox="1">
            <a:spLocks noGrp="1"/>
          </p:cNvSpPr>
          <p:nvPr>
            <p:ph type="sldNum" idx="12"/>
          </p:nvPr>
        </p:nvSpPr>
        <p:spPr>
          <a:xfrm>
            <a:off x="8607475" y="4922273"/>
            <a:ext cx="548699" cy="2211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>
                <a:solidFill>
                  <a:schemeClr val="dk2"/>
                </a:solidFill>
              </a:defRPr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grpSp>
        <p:nvGrpSpPr>
          <p:cNvPr id="41" name="Shape 41"/>
          <p:cNvGrpSpPr/>
          <p:nvPr/>
        </p:nvGrpSpPr>
        <p:grpSpPr>
          <a:xfrm>
            <a:off x="0" y="4559110"/>
            <a:ext cx="9144000" cy="584536"/>
            <a:chOff x="0" y="3690482"/>
            <a:chExt cx="9144000" cy="301556"/>
          </a:xfrm>
        </p:grpSpPr>
        <p:sp>
          <p:nvSpPr>
            <p:cNvPr id="42" name="Shape 42"/>
            <p:cNvSpPr/>
            <p:nvPr/>
          </p:nvSpPr>
          <p:spPr>
            <a:xfrm>
              <a:off x="0" y="3774403"/>
              <a:ext cx="9144000" cy="1185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3" name="Shape 43"/>
            <p:cNvSpPr/>
            <p:nvPr/>
          </p:nvSpPr>
          <p:spPr>
            <a:xfrm>
              <a:off x="0" y="3875339"/>
              <a:ext cx="9144000" cy="116699"/>
            </a:xfrm>
            <a:prstGeom prst="rect">
              <a:avLst/>
            </a:prstGeom>
            <a:solidFill>
              <a:srgbClr val="E9E0C9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4" name="Shape 44"/>
            <p:cNvSpPr/>
            <p:nvPr/>
          </p:nvSpPr>
          <p:spPr>
            <a:xfrm>
              <a:off x="0" y="3690482"/>
              <a:ext cx="9144000" cy="456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45" name="Shape 45"/>
          <p:cNvSpPr txBox="1">
            <a:spLocks noGrp="1"/>
          </p:cNvSpPr>
          <p:nvPr>
            <p:ph type="sldNum" idx="12"/>
          </p:nvPr>
        </p:nvSpPr>
        <p:spPr>
          <a:xfrm>
            <a:off x="8607475" y="4922273"/>
            <a:ext cx="548699" cy="2211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>
                <a:solidFill>
                  <a:schemeClr val="dk2"/>
                </a:solidFill>
              </a:defRPr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>
            <a:spLocks noGrp="1"/>
          </p:cNvSpPr>
          <p:nvPr>
            <p:ph type="body" idx="1"/>
          </p:nvPr>
        </p:nvSpPr>
        <p:spPr>
          <a:xfrm>
            <a:off x="1792288" y="4025503"/>
            <a:ext cx="5486399" cy="4718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spcBef>
                <a:spcPts val="0"/>
              </a:spcBef>
              <a:buClr>
                <a:srgbClr val="FFA711"/>
              </a:buClr>
              <a:buSzPct val="100000"/>
              <a:buNone/>
              <a:defRPr sz="1400">
                <a:solidFill>
                  <a:srgbClr val="FFA711"/>
                </a:solidFill>
              </a:defRPr>
            </a:lvl1pPr>
          </a:lstStyle>
          <a:p>
            <a:endParaRPr/>
          </a:p>
        </p:txBody>
      </p:sp>
      <p:grpSp>
        <p:nvGrpSpPr>
          <p:cNvPr id="48" name="Shape 48"/>
          <p:cNvGrpSpPr/>
          <p:nvPr/>
        </p:nvGrpSpPr>
        <p:grpSpPr>
          <a:xfrm>
            <a:off x="0" y="4559110"/>
            <a:ext cx="9144000" cy="584536"/>
            <a:chOff x="0" y="3690482"/>
            <a:chExt cx="9144000" cy="301556"/>
          </a:xfrm>
        </p:grpSpPr>
        <p:sp>
          <p:nvSpPr>
            <p:cNvPr id="49" name="Shape 49"/>
            <p:cNvSpPr/>
            <p:nvPr/>
          </p:nvSpPr>
          <p:spPr>
            <a:xfrm>
              <a:off x="0" y="3774403"/>
              <a:ext cx="9144000" cy="1185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0" name="Shape 50"/>
            <p:cNvSpPr/>
            <p:nvPr/>
          </p:nvSpPr>
          <p:spPr>
            <a:xfrm>
              <a:off x="0" y="3875339"/>
              <a:ext cx="9144000" cy="116699"/>
            </a:xfrm>
            <a:prstGeom prst="rect">
              <a:avLst/>
            </a:prstGeom>
            <a:solidFill>
              <a:schemeClr val="lt2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1" name="Shape 51"/>
            <p:cNvSpPr/>
            <p:nvPr/>
          </p:nvSpPr>
          <p:spPr>
            <a:xfrm>
              <a:off x="0" y="3690482"/>
              <a:ext cx="9144000" cy="45600"/>
            </a:xfrm>
            <a:prstGeom prst="rect">
              <a:avLst/>
            </a:prstGeom>
            <a:solidFill>
              <a:srgbClr val="FF6428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52" name="Shape 52"/>
          <p:cNvSpPr txBox="1">
            <a:spLocks noGrp="1"/>
          </p:cNvSpPr>
          <p:nvPr>
            <p:ph type="sldNum" idx="12"/>
          </p:nvPr>
        </p:nvSpPr>
        <p:spPr>
          <a:xfrm>
            <a:off x="8607475" y="4922273"/>
            <a:ext cx="548699" cy="2211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>
                <a:solidFill>
                  <a:schemeClr val="dk2"/>
                </a:solidFill>
              </a:defRPr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4" name="Shape 54"/>
          <p:cNvGrpSpPr/>
          <p:nvPr/>
        </p:nvGrpSpPr>
        <p:grpSpPr>
          <a:xfrm>
            <a:off x="0" y="3461599"/>
            <a:ext cx="9144000" cy="1647971"/>
            <a:chOff x="0" y="3690482"/>
            <a:chExt cx="9144000" cy="850171"/>
          </a:xfrm>
        </p:grpSpPr>
        <p:sp>
          <p:nvSpPr>
            <p:cNvPr id="55" name="Shape 55"/>
            <p:cNvSpPr/>
            <p:nvPr/>
          </p:nvSpPr>
          <p:spPr>
            <a:xfrm>
              <a:off x="0" y="4419321"/>
              <a:ext cx="9144000" cy="72000"/>
            </a:xfrm>
            <a:prstGeom prst="rect">
              <a:avLst/>
            </a:prstGeom>
            <a:solidFill>
              <a:schemeClr val="lt2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6" name="Shape 56"/>
            <p:cNvSpPr/>
            <p:nvPr/>
          </p:nvSpPr>
          <p:spPr>
            <a:xfrm>
              <a:off x="0" y="3774403"/>
              <a:ext cx="9144000" cy="1185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7" name="Shape 57"/>
            <p:cNvSpPr/>
            <p:nvPr/>
          </p:nvSpPr>
          <p:spPr>
            <a:xfrm>
              <a:off x="0" y="3875339"/>
              <a:ext cx="9144000" cy="11669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8" name="Shape 58"/>
            <p:cNvSpPr/>
            <p:nvPr/>
          </p:nvSpPr>
          <p:spPr>
            <a:xfrm>
              <a:off x="0" y="3956051"/>
              <a:ext cx="9144000" cy="18240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9" name="Shape 59"/>
            <p:cNvSpPr/>
            <p:nvPr/>
          </p:nvSpPr>
          <p:spPr>
            <a:xfrm>
              <a:off x="0" y="4186767"/>
              <a:ext cx="9144000" cy="133799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0" name="Shape 60"/>
            <p:cNvSpPr/>
            <p:nvPr/>
          </p:nvSpPr>
          <p:spPr>
            <a:xfrm>
              <a:off x="0" y="4320625"/>
              <a:ext cx="9144000" cy="72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1" name="Shape 61"/>
            <p:cNvSpPr/>
            <p:nvPr/>
          </p:nvSpPr>
          <p:spPr>
            <a:xfrm>
              <a:off x="0" y="4478853"/>
              <a:ext cx="9144000" cy="618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2" name="Shape 62"/>
            <p:cNvSpPr/>
            <p:nvPr/>
          </p:nvSpPr>
          <p:spPr>
            <a:xfrm>
              <a:off x="0" y="3690482"/>
              <a:ext cx="9144000" cy="45600"/>
            </a:xfrm>
            <a:prstGeom prst="rect">
              <a:avLst/>
            </a:prstGeom>
            <a:solidFill>
              <a:srgbClr val="FFA711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63" name="Shape 63"/>
          <p:cNvSpPr txBox="1">
            <a:spLocks noGrp="1"/>
          </p:cNvSpPr>
          <p:nvPr>
            <p:ph type="sldNum" idx="12"/>
          </p:nvPr>
        </p:nvSpPr>
        <p:spPr>
          <a:xfrm>
            <a:off x="8607475" y="4922273"/>
            <a:ext cx="548699" cy="2211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>
                <a:solidFill>
                  <a:schemeClr val="dk2"/>
                </a:solidFill>
              </a:defRPr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E0F23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>
              <a:spcBef>
                <a:spcPts val="0"/>
              </a:spcBef>
              <a:buClr>
                <a:schemeClr val="accent2"/>
              </a:buClr>
              <a:buSzPct val="100000"/>
              <a:buFont typeface="Georgia"/>
              <a:buNone/>
              <a:defRPr sz="4400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>
              <a:spcBef>
                <a:spcPts val="0"/>
              </a:spcBef>
              <a:buClr>
                <a:schemeClr val="accent2"/>
              </a:buClr>
              <a:buSzPct val="100000"/>
              <a:buFont typeface="Georgia"/>
              <a:buNone/>
              <a:defRPr sz="4400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>
              <a:spcBef>
                <a:spcPts val="0"/>
              </a:spcBef>
              <a:buClr>
                <a:schemeClr val="accent2"/>
              </a:buClr>
              <a:buSzPct val="100000"/>
              <a:buFont typeface="Georgia"/>
              <a:buNone/>
              <a:defRPr sz="4400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>
              <a:spcBef>
                <a:spcPts val="0"/>
              </a:spcBef>
              <a:buClr>
                <a:schemeClr val="accent2"/>
              </a:buClr>
              <a:buSzPct val="100000"/>
              <a:buFont typeface="Georgia"/>
              <a:buNone/>
              <a:defRPr sz="4400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>
              <a:spcBef>
                <a:spcPts val="0"/>
              </a:spcBef>
              <a:buClr>
                <a:schemeClr val="accent2"/>
              </a:buClr>
              <a:buSzPct val="100000"/>
              <a:buFont typeface="Georgia"/>
              <a:buNone/>
              <a:defRPr sz="4400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>
              <a:spcBef>
                <a:spcPts val="0"/>
              </a:spcBef>
              <a:buClr>
                <a:schemeClr val="accent2"/>
              </a:buClr>
              <a:buSzPct val="100000"/>
              <a:buFont typeface="Georgia"/>
              <a:buNone/>
              <a:defRPr sz="4400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>
              <a:spcBef>
                <a:spcPts val="0"/>
              </a:spcBef>
              <a:buClr>
                <a:schemeClr val="accent2"/>
              </a:buClr>
              <a:buSzPct val="100000"/>
              <a:buFont typeface="Georgia"/>
              <a:buNone/>
              <a:defRPr sz="4400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>
              <a:spcBef>
                <a:spcPts val="0"/>
              </a:spcBef>
              <a:buClr>
                <a:schemeClr val="accent2"/>
              </a:buClr>
              <a:buSzPct val="100000"/>
              <a:buFont typeface="Georgia"/>
              <a:buNone/>
              <a:defRPr sz="4400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>
              <a:spcBef>
                <a:spcPts val="0"/>
              </a:spcBef>
              <a:buClr>
                <a:schemeClr val="accent2"/>
              </a:buClr>
              <a:buSzPct val="100000"/>
              <a:buFont typeface="Georgia"/>
              <a:buNone/>
              <a:defRPr sz="4400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394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Clr>
                <a:schemeClr val="lt2"/>
              </a:buClr>
              <a:buSzPct val="100000"/>
              <a:buFont typeface="Georgia"/>
              <a:defRPr sz="320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>
              <a:spcBef>
                <a:spcPts val="560"/>
              </a:spcBef>
              <a:buClr>
                <a:schemeClr val="lt2"/>
              </a:buClr>
              <a:buSzPct val="100000"/>
              <a:buFont typeface="Georgia"/>
              <a:defRPr sz="280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>
              <a:spcBef>
                <a:spcPts val="480"/>
              </a:spcBef>
              <a:buClr>
                <a:schemeClr val="lt2"/>
              </a:buClr>
              <a:buSzPct val="100000"/>
              <a:buFont typeface="Georgia"/>
              <a:defRPr sz="240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>
              <a:spcBef>
                <a:spcPts val="400"/>
              </a:spcBef>
              <a:buClr>
                <a:schemeClr val="lt2"/>
              </a:buClr>
              <a:buSzPct val="100000"/>
              <a:buFont typeface="Georgia"/>
              <a:defRPr sz="200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>
              <a:spcBef>
                <a:spcPts val="400"/>
              </a:spcBef>
              <a:buClr>
                <a:schemeClr val="lt2"/>
              </a:buClr>
              <a:buSzPct val="100000"/>
              <a:buFont typeface="Georgia"/>
              <a:defRPr sz="200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>
              <a:spcBef>
                <a:spcPts val="400"/>
              </a:spcBef>
              <a:buClr>
                <a:schemeClr val="lt2"/>
              </a:buClr>
              <a:buSzPct val="100000"/>
              <a:buFont typeface="Georgia"/>
              <a:defRPr sz="200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>
              <a:spcBef>
                <a:spcPts val="400"/>
              </a:spcBef>
              <a:buClr>
                <a:schemeClr val="lt2"/>
              </a:buClr>
              <a:buSzPct val="100000"/>
              <a:buFont typeface="Georgia"/>
              <a:defRPr sz="200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>
              <a:spcBef>
                <a:spcPts val="400"/>
              </a:spcBef>
              <a:buClr>
                <a:schemeClr val="lt2"/>
              </a:buClr>
              <a:buSzPct val="100000"/>
              <a:buFont typeface="Georgia"/>
              <a:defRPr sz="200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>
              <a:spcBef>
                <a:spcPts val="400"/>
              </a:spcBef>
              <a:buClr>
                <a:schemeClr val="lt2"/>
              </a:buClr>
              <a:buSzPct val="100000"/>
              <a:buFont typeface="Georgia"/>
              <a:defRPr sz="200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7" name="Shape 7"/>
          <p:cNvSpPr/>
          <p:nvPr/>
        </p:nvSpPr>
        <p:spPr>
          <a:xfrm>
            <a:off x="0" y="990"/>
            <a:ext cx="9144000" cy="885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607475" y="4922273"/>
            <a:ext cx="548699" cy="221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>
            <a:lvl1pPr algn="r">
              <a:spcBef>
                <a:spcPts val="0"/>
              </a:spcBef>
              <a:buNone/>
              <a:defRPr sz="130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>
            <a:spLocks noGrp="1"/>
          </p:cNvSpPr>
          <p:nvPr>
            <p:ph type="ctrTitle"/>
          </p:nvPr>
        </p:nvSpPr>
        <p:spPr>
          <a:xfrm>
            <a:off x="797125" y="2422733"/>
            <a:ext cx="7772400" cy="11025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Biografia De Pablo Escobar</a:t>
            </a:r>
          </a:p>
          <a:p>
            <a:pPr rtl="0">
              <a:spcBef>
                <a:spcPts val="0"/>
              </a:spcBef>
              <a:buNone/>
            </a:pPr>
            <a:endParaRPr sz="1800"/>
          </a:p>
          <a:p>
            <a:pPr>
              <a:spcBef>
                <a:spcPts val="0"/>
              </a:spcBef>
              <a:buNone/>
            </a:pPr>
            <a:r>
              <a:rPr lang="en" sz="1800"/>
              <a:t>By: Maxwell Martinez</a:t>
            </a:r>
          </a:p>
        </p:txBody>
      </p:sp>
      <p:pic>
        <p:nvPicPr>
          <p:cNvPr id="66" name="Shape 6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926637" y="606675"/>
            <a:ext cx="2009775" cy="2857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6" dur="16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3600" b="1">
                <a:solidFill>
                  <a:srgbClr val="FFFFFF"/>
                </a:solidFill>
              </a:rPr>
              <a:t>Las Preguntas</a:t>
            </a:r>
          </a:p>
        </p:txBody>
      </p:sp>
      <p:sp>
        <p:nvSpPr>
          <p:cNvPr id="72" name="Shape 72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2669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1800"/>
              <a:t>¿Dónde Pablo Escobar nació?</a:t>
            </a:r>
          </a:p>
          <a:p>
            <a:pPr rtl="0">
              <a:spcBef>
                <a:spcPts val="0"/>
              </a:spcBef>
              <a:buNone/>
            </a:pPr>
            <a:r>
              <a:rPr lang="en" sz="1800"/>
              <a:t>¿Qué era la carrera de Pablo Escobar?</a:t>
            </a:r>
          </a:p>
          <a:p>
            <a:pPr rtl="0">
              <a:spcBef>
                <a:spcPts val="0"/>
              </a:spcBef>
              <a:buNone/>
            </a:pPr>
            <a:r>
              <a:rPr lang="en" sz="1800"/>
              <a:t>¿Por qué era él famoso?</a:t>
            </a:r>
          </a:p>
          <a:p>
            <a:pPr rtl="0">
              <a:spcBef>
                <a:spcPts val="0"/>
              </a:spcBef>
              <a:buNone/>
            </a:pPr>
            <a:r>
              <a:rPr lang="en" sz="1800"/>
              <a:t>¿Dónde vivía en sus últimos años?</a:t>
            </a:r>
          </a:p>
          <a:p>
            <a:pPr rtl="0">
              <a:spcBef>
                <a:spcPts val="0"/>
              </a:spcBef>
              <a:buNone/>
            </a:pPr>
            <a:r>
              <a:rPr lang="en" sz="1800"/>
              <a:t>¿Cuándo murió?</a:t>
            </a:r>
          </a:p>
          <a:p>
            <a:pPr rtl="0">
              <a:spcBef>
                <a:spcPts val="0"/>
              </a:spcBef>
              <a:buNone/>
            </a:pPr>
            <a:r>
              <a:rPr lang="en" sz="1800"/>
              <a:t>¿Donde morió?</a:t>
            </a:r>
          </a:p>
          <a:p>
            <a:pPr>
              <a:spcBef>
                <a:spcPts val="0"/>
              </a:spcBef>
              <a:buNone/>
            </a:pPr>
            <a:r>
              <a:rPr lang="en" sz="1800"/>
              <a:t>¿Cómo murió?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3600" b="1">
                <a:solidFill>
                  <a:srgbClr val="FFFFFF"/>
                </a:solidFill>
              </a:rPr>
              <a:t>Introducción</a:t>
            </a:r>
          </a:p>
        </p:txBody>
      </p:sp>
      <p:sp>
        <p:nvSpPr>
          <p:cNvPr id="78" name="Shape 78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4038599" cy="32669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Clr>
                <a:schemeClr val="dk2"/>
              </a:buClr>
              <a:buSzPct val="61111"/>
              <a:buFont typeface="Arial"/>
              <a:buNone/>
            </a:pPr>
            <a:r>
              <a:rPr lang="en" sz="18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Pablo Escobar hizo una contribución a la transportación y producción de drogas en América y México. Él quería hacer mucho dinero. Cuando dirigía su negocio era visto como Robin del Bosque por la gente pobre en su comunidad de Colombia.</a:t>
            </a:r>
          </a:p>
          <a:p>
            <a:pPr>
              <a:spcBef>
                <a:spcPts val="0"/>
              </a:spcBef>
              <a:buNone/>
            </a:pPr>
            <a:endParaRPr/>
          </a:p>
        </p:txBody>
      </p:sp>
      <p:pic>
        <p:nvPicPr>
          <p:cNvPr id="79" name="Shape 7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193848" y="333900"/>
            <a:ext cx="3125500" cy="39608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6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Primeros años</a:t>
            </a:r>
          </a:p>
        </p:txBody>
      </p:sp>
      <p:sp>
        <p:nvSpPr>
          <p:cNvPr id="85" name="Shape 85"/>
          <p:cNvSpPr txBox="1">
            <a:spLocks noGrp="1"/>
          </p:cNvSpPr>
          <p:nvPr>
            <p:ph type="body" idx="1"/>
          </p:nvPr>
        </p:nvSpPr>
        <p:spPr>
          <a:xfrm>
            <a:off x="457200" y="822825"/>
            <a:ext cx="4038599" cy="32669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lnSpc>
                <a:spcPct val="120000"/>
              </a:lnSpc>
              <a:spcBef>
                <a:spcPts val="0"/>
              </a:spcBef>
              <a:buClr>
                <a:schemeClr val="dk2"/>
              </a:buClr>
              <a:buSzPct val="61111"/>
              <a:buFont typeface="Arial"/>
              <a:buNone/>
            </a:pPr>
            <a:r>
              <a:rPr lang="en" sz="18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Él nació en Rionegro, Colombia el primero de diciembre de novecientos noventa y tres. Él empezó su carrera de criminal cuando tenía 15 años. Él vendía tumbas mortuorias ilegalmente. Cuando él tenía 26 años el se casó con Maria Victoria. A ese periodo él fue a la cumbre de su carrera de criminal. Él vendía narcóticos en cantidades masivas a americanos y mexicanos.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Clr>
                <a:schemeClr val="dk2"/>
              </a:buClr>
              <a:buFont typeface="Arial"/>
              <a:buNone/>
            </a:pPr>
            <a:endParaRPr sz="110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>
              <a:spcBef>
                <a:spcPts val="0"/>
              </a:spcBef>
              <a:buNone/>
            </a:pPr>
            <a:endParaRPr sz="1100"/>
          </a:p>
        </p:txBody>
      </p:sp>
      <p:pic>
        <p:nvPicPr>
          <p:cNvPr id="86" name="Shape 8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738925" y="1268125"/>
            <a:ext cx="2057400" cy="2857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3600" b="1">
                <a:solidFill>
                  <a:srgbClr val="FFFFFF"/>
                </a:solidFill>
              </a:rPr>
              <a:t>Vida Adulta</a:t>
            </a:r>
          </a:p>
        </p:txBody>
      </p:sp>
      <p:sp>
        <p:nvSpPr>
          <p:cNvPr id="92" name="Shape 92"/>
          <p:cNvSpPr txBox="1">
            <a:spLocks noGrp="1"/>
          </p:cNvSpPr>
          <p:nvPr>
            <p:ph type="body" idx="1"/>
          </p:nvPr>
        </p:nvSpPr>
        <p:spPr>
          <a:xfrm>
            <a:off x="457200" y="1063375"/>
            <a:ext cx="4038599" cy="32669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Clr>
                <a:schemeClr val="dk2"/>
              </a:buClr>
              <a:buSzPct val="45833"/>
              <a:buFont typeface="Arial"/>
              <a:buNone/>
            </a:pPr>
            <a:r>
              <a:rPr lang="en" sz="2400"/>
              <a:t>Se volvió importante en el cártel mexicana a causa de su contribución a la producción de drogas.</a:t>
            </a:r>
          </a:p>
          <a:p>
            <a:pPr>
              <a:spcBef>
                <a:spcPts val="0"/>
              </a:spcBef>
              <a:buNone/>
            </a:pPr>
            <a:endParaRPr sz="2400"/>
          </a:p>
        </p:txBody>
      </p:sp>
      <p:pic>
        <p:nvPicPr>
          <p:cNvPr id="93" name="Shape 9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985900" y="422874"/>
            <a:ext cx="3343575" cy="1879449"/>
          </a:xfrm>
          <a:prstGeom prst="rect">
            <a:avLst/>
          </a:prstGeom>
          <a:noFill/>
          <a:ln>
            <a:noFill/>
          </a:ln>
        </p:spPr>
      </p:pic>
      <p:pic>
        <p:nvPicPr>
          <p:cNvPr id="94" name="Shape 9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228937" y="2413875"/>
            <a:ext cx="2857500" cy="20764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6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Últimos años</a:t>
            </a:r>
          </a:p>
        </p:txBody>
      </p:sp>
      <p:sp>
        <p:nvSpPr>
          <p:cNvPr id="100" name="Shape 100"/>
          <p:cNvSpPr txBox="1">
            <a:spLocks noGrp="1"/>
          </p:cNvSpPr>
          <p:nvPr>
            <p:ph type="body" idx="1"/>
          </p:nvPr>
        </p:nvSpPr>
        <p:spPr>
          <a:xfrm>
            <a:off x="418725" y="842075"/>
            <a:ext cx="4038599" cy="32669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Clr>
                <a:schemeClr val="dk2"/>
              </a:buClr>
              <a:buSzPct val="45833"/>
              <a:buFont typeface="Arial"/>
              <a:buNone/>
            </a:pPr>
            <a:r>
              <a:rPr lang="en" sz="24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Pablo Escobar murió en Medellín, Colombia el 2 de diciembre de mil novecientos cuarenta y tres. Él fue disparado mientras que huía de la policía. Él murió a 44 años.</a:t>
            </a:r>
          </a:p>
          <a:p>
            <a:pPr>
              <a:spcBef>
                <a:spcPts val="0"/>
              </a:spcBef>
              <a:buNone/>
            </a:pPr>
            <a:endParaRPr sz="2400"/>
          </a:p>
        </p:txBody>
      </p:sp>
      <p:pic>
        <p:nvPicPr>
          <p:cNvPr id="101" name="Shape 10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057525" y="1625200"/>
            <a:ext cx="2914650" cy="1771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6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Contribución</a:t>
            </a:r>
          </a:p>
        </p:txBody>
      </p:sp>
      <p:sp>
        <p:nvSpPr>
          <p:cNvPr id="107" name="Shape 107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4038599" cy="32669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Clr>
                <a:schemeClr val="dk2"/>
              </a:buClr>
              <a:buSzPct val="45833"/>
              <a:buFont typeface="Arial"/>
              <a:buNone/>
            </a:pPr>
            <a:r>
              <a:rPr lang="en" sz="24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Él se volvió importante en el cártel mexicana a causa de su contribución a la producción de drogas. Sus acciones como humanitario forzó él imagen a cambiar a imagen de Robin de Bosque.</a:t>
            </a:r>
          </a:p>
          <a:p>
            <a:pPr>
              <a:spcBef>
                <a:spcPts val="0"/>
              </a:spcBef>
              <a:buNone/>
            </a:pPr>
            <a:endParaRPr/>
          </a:p>
        </p:txBody>
      </p:sp>
      <p:pic>
        <p:nvPicPr>
          <p:cNvPr id="108" name="Shape 10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565900" y="1143000"/>
            <a:ext cx="2343150" cy="2857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 txBox="1">
            <a:spLocks noGrp="1"/>
          </p:cNvSpPr>
          <p:nvPr>
            <p:ph type="body" idx="1"/>
          </p:nvPr>
        </p:nvSpPr>
        <p:spPr>
          <a:xfrm>
            <a:off x="457200" y="556050"/>
            <a:ext cx="8229600" cy="39110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3000"/>
              <a:t>¿Por qué esta enojado?</a:t>
            </a:r>
          </a:p>
          <a:p>
            <a:pPr rtl="0">
              <a:spcBef>
                <a:spcPts val="0"/>
              </a:spcBef>
              <a:buNone/>
            </a:pPr>
            <a:r>
              <a:rPr lang="en" sz="3000"/>
              <a:t>¿Qué lleva puesto?</a:t>
            </a:r>
          </a:p>
          <a:p>
            <a:pPr>
              <a:spcBef>
                <a:spcPts val="0"/>
              </a:spcBef>
              <a:buNone/>
            </a:pPr>
            <a:r>
              <a:rPr lang="en" sz="3000"/>
              <a:t>¿Es gordo?</a:t>
            </a:r>
          </a:p>
        </p:txBody>
      </p:sp>
      <p:pic>
        <p:nvPicPr>
          <p:cNvPr id="114" name="Shape 1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058824" y="1004435"/>
            <a:ext cx="3627974" cy="21845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color-strip">
  <a:themeElements>
    <a:clrScheme name="Custom 458">
      <a:dk1>
        <a:srgbClr val="6A0212"/>
      </a:dk1>
      <a:lt1>
        <a:srgbClr val="B43C3E"/>
      </a:lt1>
      <a:dk2>
        <a:srgbClr val="000000"/>
      </a:dk2>
      <a:lt2>
        <a:srgbClr val="E9E0C9"/>
      </a:lt2>
      <a:accent1>
        <a:srgbClr val="D60030"/>
      </a:accent1>
      <a:accent2>
        <a:srgbClr val="FFA711"/>
      </a:accent2>
      <a:accent3>
        <a:srgbClr val="709E0B"/>
      </a:accent3>
      <a:accent4>
        <a:srgbClr val="006985"/>
      </a:accent4>
      <a:accent5>
        <a:srgbClr val="3A1E5E"/>
      </a:accent5>
      <a:accent6>
        <a:srgbClr val="FF6428"/>
      </a:accent6>
      <a:hlink>
        <a:srgbClr val="CDA43D"/>
      </a:hlink>
      <a:folHlink>
        <a:srgbClr val="744F1A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288</Words>
  <Application>Microsoft Office PowerPoint</Application>
  <PresentationFormat>On-screen Show (16:9)</PresentationFormat>
  <Paragraphs>26</Paragraphs>
  <Slides>8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color-strip</vt:lpstr>
      <vt:lpstr>Biografia De Pablo Escobar  By: Maxwell Martinez</vt:lpstr>
      <vt:lpstr>Las Preguntas</vt:lpstr>
      <vt:lpstr>Introducción</vt:lpstr>
      <vt:lpstr>Primeros años</vt:lpstr>
      <vt:lpstr>Vida Adulta</vt:lpstr>
      <vt:lpstr>Últimos años</vt:lpstr>
      <vt:lpstr>Contribución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Biografia De Pablo Escobar  By: Maxwell Martinez</dc:title>
  <dc:creator>Susan E. Raleigh</dc:creator>
  <cp:lastModifiedBy>Susy Raleigh</cp:lastModifiedBy>
  <cp:revision>1</cp:revision>
  <dcterms:modified xsi:type="dcterms:W3CDTF">2015-02-26T21:05:33Z</dcterms:modified>
</cp:coreProperties>
</file>